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874C25A-3EE3-4F61-AD40-65E498FC2C3F}" type="slidenum">
              <a:t>‹N°›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5527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F265FE3-9A4C-4E4F-AC44-BB20ECC3780E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24747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zx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D89796D-6D78-410C-841B-6CD0D8E742F5}" type="slidenum">
              <a:t>1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8BA67E2-F286-42CE-A924-4FED7F8832C4}" type="slidenum">
              <a:t>2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0BA8D91-34AA-4F4A-B77C-651777218D63}" type="slidenum">
              <a:t>3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CF62BE8-2936-4ACB-A820-7871C79E822D}" type="slidenum">
              <a:t>4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9F8C77A-7866-4495-9F1A-5CE295BBB596}" type="slidenum">
              <a:t>5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A094B0-6D33-4ADB-AB73-66045C36B92D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9174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59CB62-ACA0-4027-8CDF-6FEE83CC1DB1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09219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675A2A-1396-4FEA-8F4E-097230F46E15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39794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677E89-6283-460C-8F74-A61BEC0DF85B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77958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CB2BD3-0B8E-4EAB-925D-2372EFB2FA71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54050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7D2CB8-B80D-4A97-921A-C182E320F7EE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06058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A3D3C9-21BA-4D59-B450-A2FC44A39F3B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92204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65361C-FBE6-4E81-A9ED-F8A7F3FCA7BC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69195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48D7AE-2DEF-42AC-BD31-F37E4DFC3A02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67850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18DC94-20B9-45C3-B9C9-CF7F4DF69241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60739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25D2AD-6EC7-450A-83B0-171A737338DE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26065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zxx-none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zxx-none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zx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43CE1A3-1D52-4111-BEFF-ED6EDF2884C7}" type="slidenum">
              <a:t>‹N°›</a:t>
            </a:fld>
            <a:endParaRPr lang="zx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zx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zxx-none" sz="32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0000" y="180000"/>
            <a:ext cx="9000000" cy="208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L’enseignement de spécialité de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Physique-Chimie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en classe de première (voie générale) 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1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0000" y="2699999"/>
            <a:ext cx="9620579" cy="3925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1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objectifs</a:t>
            </a:r>
            <a:endParaRPr lang="de-DE" sz="2800" b="1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1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Donner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une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image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concrète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vivante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et moderne de la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Physique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et de la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chimie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(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approche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contextualisée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)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Favoriser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la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démarche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expérimentale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dans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les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laboratoires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et en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demi-classe</a:t>
            </a:r>
            <a:endParaRPr lang="de-DE" sz="2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Utiliser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les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outils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numériques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adaptés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: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acquisition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et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traitement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simulations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programmation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Etre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en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lien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avec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l'actualité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scientifique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et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l’histoire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des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Sciences</a:t>
            </a:r>
            <a:endParaRPr lang="de-DE" sz="2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40000" y="360000"/>
            <a:ext cx="9071640" cy="658080"/>
          </a:xfrm>
        </p:spPr>
        <p:txBody>
          <a:bodyPr/>
          <a:lstStyle/>
          <a:p>
            <a:pPr lvl="0"/>
            <a:r>
              <a:rPr lang="zxx-none" b="1"/>
              <a:t>L’organisation des cours :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80000" y="1260000"/>
            <a:ext cx="9540000" cy="540000"/>
          </a:xfrm>
        </p:spPr>
        <p:txBody>
          <a:bodyPr/>
          <a:lstStyle/>
          <a:p>
            <a:pPr lvl="0" algn="ctr"/>
            <a:r>
              <a:rPr lang="zxx-none" sz="2800"/>
              <a:t>4h00 de cours par semaine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20000" y="1980000"/>
            <a:ext cx="4500000" cy="2482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2h00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Travaux Pratiques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Pratique Expérimentale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(en groupe)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00000" y="4680000"/>
            <a:ext cx="4140000" cy="21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2h00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Cours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Etude des concepts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scientifiques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1880" y="2111760"/>
            <a:ext cx="4128120" cy="454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939240"/>
            <a:ext cx="9071640" cy="1415159"/>
          </a:xfrm>
        </p:spPr>
        <p:txBody>
          <a:bodyPr/>
          <a:lstStyle/>
          <a:p>
            <a:pPr lvl="0"/>
            <a:r>
              <a:rPr lang="zxx-none" b="1"/>
              <a:t>Les thèmes étudiés </a:t>
            </a:r>
            <a:br>
              <a:rPr lang="zxx-none" b="1"/>
            </a:br>
            <a:r>
              <a:rPr lang="zxx-none" sz="2600"/>
              <a:t>s’inscrivent dans le prolongement de la classe de Seconde</a:t>
            </a:r>
            <a:br>
              <a:rPr lang="zxx-none" sz="2600"/>
            </a:br>
            <a:r>
              <a:rPr lang="zxx-none" sz="2600"/>
              <a:t>et seront développés en classe de Terminale.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80000" y="2981880"/>
            <a:ext cx="7920000" cy="3318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Tahoma" pitchFamily="2"/>
              </a:rPr>
              <a:t>Quatre thèmes abordés: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600" b="0" i="0" u="none" strike="noStrike" kern="1200">
              <a:ln>
                <a:noFill/>
              </a:ln>
              <a:latin typeface="Arial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1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Tahoma" pitchFamily="2"/>
              </a:rPr>
              <a:t>Constitution et transformations de la matière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1" i="0" u="none" strike="noStrike" kern="1200">
              <a:ln>
                <a:noFill/>
              </a:ln>
              <a:latin typeface="Arial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Ondes et signaux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1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Mouvement et interactions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1" i="0" u="none" strike="noStrike" kern="1200">
              <a:ln>
                <a:noFill/>
              </a:ln>
              <a:solidFill>
                <a:srgbClr val="000000"/>
              </a:solidFill>
              <a:latin typeface="Arial" pitchFamily="34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L'énergie : conversions et transferts  </a:t>
            </a:r>
            <a:r>
              <a:rPr lang="de-DE" sz="2800" b="1" i="0" u="none" strike="noStrike" kern="1200">
                <a:ln>
                  <a:noFill/>
                </a:ln>
                <a:latin typeface="Arial" pitchFamily="34"/>
                <a:ea typeface="Andale Sans UI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0000" y="369719"/>
            <a:ext cx="9180000" cy="29872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Pour qui 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Pour l’élève qui 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    - éprouve de la curiosité pour les Sciences.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5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    - aime la pratique expérimentale.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5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    - fait preuve d’une certaine maitrise des mathématiques.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3780000"/>
            <a:ext cx="4134600" cy="31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60120" y="3780000"/>
            <a:ext cx="407988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778680"/>
          </a:xfrm>
        </p:spPr>
        <p:txBody>
          <a:bodyPr/>
          <a:lstStyle/>
          <a:p>
            <a:pPr lvl="0"/>
            <a:r>
              <a:rPr lang="zxx-none" b="1"/>
              <a:t>Et après le bac?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648360" y="1260000"/>
            <a:ext cx="9251640" cy="5997960"/>
          </a:xfrm>
        </p:spPr>
        <p:txBody>
          <a:bodyPr/>
          <a:lstStyle/>
          <a:p>
            <a:pPr lvl="0"/>
            <a:endParaRPr lang="zxx-none"/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Ecoles d’ingénieurs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Classes préparatoires scientifiques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DUT </a:t>
            </a:r>
            <a:r>
              <a:rPr lang="zxx-none" sz="2800" i="1"/>
              <a:t>(Diplôme universitaire de Technologie)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et BTS </a:t>
            </a:r>
            <a:r>
              <a:rPr lang="zxx-none" sz="2800" i="1"/>
              <a:t>(Brevet de technicien supérieur)</a:t>
            </a:r>
            <a:r>
              <a:rPr lang="zxx-none"/>
              <a:t> scientifiques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Médecine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Facultés de sciences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Toutes formations nécessitant une culture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générale approfondie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216</Words>
  <Application>Microsoft Office PowerPoint</Application>
  <PresentationFormat>Grand écran</PresentationFormat>
  <Paragraphs>57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 Unicode MS</vt:lpstr>
      <vt:lpstr>Andale Sans UI</vt:lpstr>
      <vt:lpstr>Arial</vt:lpstr>
      <vt:lpstr>Calibri</vt:lpstr>
      <vt:lpstr>StarSymbol</vt:lpstr>
      <vt:lpstr>Tahoma</vt:lpstr>
      <vt:lpstr>Times New Roman</vt:lpstr>
      <vt:lpstr>Default</vt:lpstr>
      <vt:lpstr>Présentation PowerPoint</vt:lpstr>
      <vt:lpstr>L’organisation des cours :</vt:lpstr>
      <vt:lpstr>Les thèmes étudiés  s’inscrivent dans le prolongement de la classe de Seconde et seront développés en classe de Terminale.</vt:lpstr>
      <vt:lpstr>Présentation PowerPoint</vt:lpstr>
      <vt:lpstr>Et après le bac?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seclp</dc:creator>
  <cp:lastModifiedBy>lycee renaudeau</cp:lastModifiedBy>
  <cp:revision>26</cp:revision>
  <dcterms:created xsi:type="dcterms:W3CDTF">2009-04-16T11:32:32Z</dcterms:created>
  <dcterms:modified xsi:type="dcterms:W3CDTF">2020-03-04T15:03:17Z</dcterms:modified>
</cp:coreProperties>
</file>