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19/11/2019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60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5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59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792"/>
            <a:ext cx="9144000" cy="605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803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17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145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54458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MICHEL TRICOIRE</dc:creator>
  <cp:lastModifiedBy>JEAN MICHEL TRICOIRE</cp:lastModifiedBy>
  <cp:revision>1</cp:revision>
  <dcterms:created xsi:type="dcterms:W3CDTF">2019-11-19T20:01:39Z</dcterms:created>
  <dcterms:modified xsi:type="dcterms:W3CDTF">2019-11-19T20:06:50Z</dcterms:modified>
</cp:coreProperties>
</file>